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9" r:id="rId4"/>
    <p:sldId id="257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117369-6C36-CB4C-A82E-35C59646CCEC}" v="31" dt="2023-03-24T00:41:13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nthil Balasubramanian" userId="5c74b0cc-df3b-4d26-bb3d-a6b94de69db9" providerId="ADAL" clId="{1C117369-6C36-CB4C-A82E-35C59646CCEC}"/>
    <pc:docChg chg="undo custSel addSld delSld modSld sldOrd">
      <pc:chgData name="Senthil Balasubramanian" userId="5c74b0cc-df3b-4d26-bb3d-a6b94de69db9" providerId="ADAL" clId="{1C117369-6C36-CB4C-A82E-35C59646CCEC}" dt="2023-03-24T00:42:23.529" v="648" actId="1076"/>
      <pc:docMkLst>
        <pc:docMk/>
      </pc:docMkLst>
      <pc:sldChg chg="addSp delSp modSp del mod">
        <pc:chgData name="Senthil Balasubramanian" userId="5c74b0cc-df3b-4d26-bb3d-a6b94de69db9" providerId="ADAL" clId="{1C117369-6C36-CB4C-A82E-35C59646CCEC}" dt="2023-03-24T00:12:09.383" v="181" actId="2696"/>
        <pc:sldMkLst>
          <pc:docMk/>
          <pc:sldMk cId="3149332220" sldId="258"/>
        </pc:sldMkLst>
        <pc:spChg chg="mod">
          <ac:chgData name="Senthil Balasubramanian" userId="5c74b0cc-df3b-4d26-bb3d-a6b94de69db9" providerId="ADAL" clId="{1C117369-6C36-CB4C-A82E-35C59646CCEC}" dt="2023-03-24T00:05:42.182" v="166"/>
          <ac:spMkLst>
            <pc:docMk/>
            <pc:sldMk cId="3149332220" sldId="258"/>
            <ac:spMk id="2" creationId="{E0EF42CE-EDF8-7A04-3F48-5124DC334543}"/>
          </ac:spMkLst>
        </pc:spChg>
        <pc:spChg chg="add mod">
          <ac:chgData name="Senthil Balasubramanian" userId="5c74b0cc-df3b-4d26-bb3d-a6b94de69db9" providerId="ADAL" clId="{1C117369-6C36-CB4C-A82E-35C59646CCEC}" dt="2023-03-24T00:12:02.821" v="179" actId="21"/>
          <ac:spMkLst>
            <pc:docMk/>
            <pc:sldMk cId="3149332220" sldId="258"/>
            <ac:spMk id="6" creationId="{96E6C7C1-FA94-3B41-4756-CBCBAADBC858}"/>
          </ac:spMkLst>
        </pc:spChg>
        <pc:spChg chg="del">
          <ac:chgData name="Senthil Balasubramanian" userId="5c74b0cc-df3b-4d26-bb3d-a6b94de69db9" providerId="ADAL" clId="{1C117369-6C36-CB4C-A82E-35C59646CCEC}" dt="2023-03-24T00:11:10.889" v="167" actId="931"/>
          <ac:spMkLst>
            <pc:docMk/>
            <pc:sldMk cId="3149332220" sldId="258"/>
            <ac:spMk id="7" creationId="{5140778B-E882-8579-3620-F7712ABFFBDE}"/>
          </ac:spMkLst>
        </pc:spChg>
        <pc:picChg chg="add del mod">
          <ac:chgData name="Senthil Balasubramanian" userId="5c74b0cc-df3b-4d26-bb3d-a6b94de69db9" providerId="ADAL" clId="{1C117369-6C36-CB4C-A82E-35C59646CCEC}" dt="2023-03-24T00:12:02.821" v="179" actId="21"/>
          <ac:picMkLst>
            <pc:docMk/>
            <pc:sldMk cId="3149332220" sldId="258"/>
            <ac:picMk id="4" creationId="{A8834548-DA4A-EC2C-1EDC-67983E672E40}"/>
          </ac:picMkLst>
        </pc:picChg>
      </pc:sldChg>
      <pc:sldChg chg="modSp mod ord">
        <pc:chgData name="Senthil Balasubramanian" userId="5c74b0cc-df3b-4d26-bb3d-a6b94de69db9" providerId="ADAL" clId="{1C117369-6C36-CB4C-A82E-35C59646CCEC}" dt="2023-03-24T00:24:49.664" v="403" actId="20578"/>
        <pc:sldMkLst>
          <pc:docMk/>
          <pc:sldMk cId="2393905999" sldId="259"/>
        </pc:sldMkLst>
        <pc:spChg chg="mod">
          <ac:chgData name="Senthil Balasubramanian" userId="5c74b0cc-df3b-4d26-bb3d-a6b94de69db9" providerId="ADAL" clId="{1C117369-6C36-CB4C-A82E-35C59646CCEC}" dt="2023-03-24T00:04:56.131" v="136" actId="20577"/>
          <ac:spMkLst>
            <pc:docMk/>
            <pc:sldMk cId="2393905999" sldId="259"/>
            <ac:spMk id="4" creationId="{0946451B-347B-8A09-48FC-5ACD61073B76}"/>
          </ac:spMkLst>
        </pc:spChg>
      </pc:sldChg>
      <pc:sldChg chg="addSp delSp modSp new mod">
        <pc:chgData name="Senthil Balasubramanian" userId="5c74b0cc-df3b-4d26-bb3d-a6b94de69db9" providerId="ADAL" clId="{1C117369-6C36-CB4C-A82E-35C59646CCEC}" dt="2023-03-24T00:13:25.330" v="275" actId="20577"/>
        <pc:sldMkLst>
          <pc:docMk/>
          <pc:sldMk cId="3603650418" sldId="260"/>
        </pc:sldMkLst>
        <pc:spChg chg="mod">
          <ac:chgData name="Senthil Balasubramanian" userId="5c74b0cc-df3b-4d26-bb3d-a6b94de69db9" providerId="ADAL" clId="{1C117369-6C36-CB4C-A82E-35C59646CCEC}" dt="2023-03-24T00:13:25.330" v="275" actId="20577"/>
          <ac:spMkLst>
            <pc:docMk/>
            <pc:sldMk cId="3603650418" sldId="260"/>
            <ac:spMk id="2" creationId="{31F11A08-BBFB-FAC9-23B5-0DE53CC6DCE1}"/>
          </ac:spMkLst>
        </pc:spChg>
        <pc:spChg chg="del">
          <ac:chgData name="Senthil Balasubramanian" userId="5c74b0cc-df3b-4d26-bb3d-a6b94de69db9" providerId="ADAL" clId="{1C117369-6C36-CB4C-A82E-35C59646CCEC}" dt="2023-03-24T00:12:20.666" v="183" actId="931"/>
          <ac:spMkLst>
            <pc:docMk/>
            <pc:sldMk cId="3603650418" sldId="260"/>
            <ac:spMk id="3" creationId="{E28ACCCC-10BC-D0F7-2DB0-FF69CEEAB241}"/>
          </ac:spMkLst>
        </pc:spChg>
        <pc:spChg chg="mod">
          <ac:chgData name="Senthil Balasubramanian" userId="5c74b0cc-df3b-4d26-bb3d-a6b94de69db9" providerId="ADAL" clId="{1C117369-6C36-CB4C-A82E-35C59646CCEC}" dt="2023-03-24T00:13:17.474" v="259" actId="20577"/>
          <ac:spMkLst>
            <pc:docMk/>
            <pc:sldMk cId="3603650418" sldId="260"/>
            <ac:spMk id="4" creationId="{4AA6E702-433C-EE5E-F4A7-19B08D934107}"/>
          </ac:spMkLst>
        </pc:spChg>
        <pc:picChg chg="add mod">
          <ac:chgData name="Senthil Balasubramanian" userId="5c74b0cc-df3b-4d26-bb3d-a6b94de69db9" providerId="ADAL" clId="{1C117369-6C36-CB4C-A82E-35C59646CCEC}" dt="2023-03-24T00:12:48.536" v="193" actId="14100"/>
          <ac:picMkLst>
            <pc:docMk/>
            <pc:sldMk cId="3603650418" sldId="260"/>
            <ac:picMk id="6" creationId="{AD100CD5-39B4-08A5-B141-57F8385A456C}"/>
          </ac:picMkLst>
        </pc:picChg>
      </pc:sldChg>
      <pc:sldChg chg="addSp delSp modSp new del mod">
        <pc:chgData name="Senthil Balasubramanian" userId="5c74b0cc-df3b-4d26-bb3d-a6b94de69db9" providerId="ADAL" clId="{1C117369-6C36-CB4C-A82E-35C59646CCEC}" dt="2023-03-24T00:18:30.748" v="310" actId="2696"/>
        <pc:sldMkLst>
          <pc:docMk/>
          <pc:sldMk cId="1175580986" sldId="261"/>
        </pc:sldMkLst>
        <pc:spChg chg="del">
          <ac:chgData name="Senthil Balasubramanian" userId="5c74b0cc-df3b-4d26-bb3d-a6b94de69db9" providerId="ADAL" clId="{1C117369-6C36-CB4C-A82E-35C59646CCEC}" dt="2023-03-24T00:15:52.628" v="283" actId="931"/>
          <ac:spMkLst>
            <pc:docMk/>
            <pc:sldMk cId="1175580986" sldId="261"/>
            <ac:spMk id="4" creationId="{A999F90E-1A97-E887-7C76-3AC1F495F31A}"/>
          </ac:spMkLst>
        </pc:spChg>
        <pc:spChg chg="del">
          <ac:chgData name="Senthil Balasubramanian" userId="5c74b0cc-df3b-4d26-bb3d-a6b94de69db9" providerId="ADAL" clId="{1C117369-6C36-CB4C-A82E-35C59646CCEC}" dt="2023-03-24T00:16:09.358" v="286" actId="931"/>
          <ac:spMkLst>
            <pc:docMk/>
            <pc:sldMk cId="1175580986" sldId="261"/>
            <ac:spMk id="6" creationId="{2864E971-C522-5CC7-8F22-9DEA51A31D50}"/>
          </ac:spMkLst>
        </pc:spChg>
        <pc:spChg chg="add mod">
          <ac:chgData name="Senthil Balasubramanian" userId="5c74b0cc-df3b-4d26-bb3d-a6b94de69db9" providerId="ADAL" clId="{1C117369-6C36-CB4C-A82E-35C59646CCEC}" dt="2023-03-24T00:18:19.332" v="309" actId="14100"/>
          <ac:spMkLst>
            <pc:docMk/>
            <pc:sldMk cId="1175580986" sldId="261"/>
            <ac:spMk id="12" creationId="{644D99A4-7C83-67C4-3CD7-DBE8A076713D}"/>
          </ac:spMkLst>
        </pc:spChg>
        <pc:picChg chg="add del mod">
          <ac:chgData name="Senthil Balasubramanian" userId="5c74b0cc-df3b-4d26-bb3d-a6b94de69db9" providerId="ADAL" clId="{1C117369-6C36-CB4C-A82E-35C59646CCEC}" dt="2023-03-24T00:17:13.622" v="297" actId="478"/>
          <ac:picMkLst>
            <pc:docMk/>
            <pc:sldMk cId="1175580986" sldId="261"/>
            <ac:picMk id="8" creationId="{F7D1213E-9656-5632-5BFA-202248AEA42F}"/>
          </ac:picMkLst>
        </pc:picChg>
        <pc:picChg chg="add mod">
          <ac:chgData name="Senthil Balasubramanian" userId="5c74b0cc-df3b-4d26-bb3d-a6b94de69db9" providerId="ADAL" clId="{1C117369-6C36-CB4C-A82E-35C59646CCEC}" dt="2023-03-24T00:16:13.682" v="290" actId="1076"/>
          <ac:picMkLst>
            <pc:docMk/>
            <pc:sldMk cId="1175580986" sldId="261"/>
            <ac:picMk id="10" creationId="{D4B1A0A8-F694-6D2D-A7A4-F59E14323D62}"/>
          </ac:picMkLst>
        </pc:picChg>
      </pc:sldChg>
      <pc:sldChg chg="new del">
        <pc:chgData name="Senthil Balasubramanian" userId="5c74b0cc-df3b-4d26-bb3d-a6b94de69db9" providerId="ADAL" clId="{1C117369-6C36-CB4C-A82E-35C59646CCEC}" dt="2023-03-24T00:12:11.193" v="182" actId="2696"/>
        <pc:sldMkLst>
          <pc:docMk/>
          <pc:sldMk cId="2573290821" sldId="261"/>
        </pc:sldMkLst>
      </pc:sldChg>
      <pc:sldChg chg="addSp delSp modSp new del mod">
        <pc:chgData name="Senthil Balasubramanian" userId="5c74b0cc-df3b-4d26-bb3d-a6b94de69db9" providerId="ADAL" clId="{1C117369-6C36-CB4C-A82E-35C59646CCEC}" dt="2023-03-24T00:15:35.141" v="281" actId="2696"/>
        <pc:sldMkLst>
          <pc:docMk/>
          <pc:sldMk cId="2643868884" sldId="261"/>
        </pc:sldMkLst>
        <pc:spChg chg="del">
          <ac:chgData name="Senthil Balasubramanian" userId="5c74b0cc-df3b-4d26-bb3d-a6b94de69db9" providerId="ADAL" clId="{1C117369-6C36-CB4C-A82E-35C59646CCEC}" dt="2023-03-24T00:15:20.582" v="277" actId="931"/>
          <ac:spMkLst>
            <pc:docMk/>
            <pc:sldMk cId="2643868884" sldId="261"/>
            <ac:spMk id="4" creationId="{547BB345-AF57-9020-AB01-A04C48E3C9BC}"/>
          </ac:spMkLst>
        </pc:spChg>
        <pc:picChg chg="add mod">
          <ac:chgData name="Senthil Balasubramanian" userId="5c74b0cc-df3b-4d26-bb3d-a6b94de69db9" providerId="ADAL" clId="{1C117369-6C36-CB4C-A82E-35C59646CCEC}" dt="2023-03-24T00:15:29.860" v="280" actId="1076"/>
          <ac:picMkLst>
            <pc:docMk/>
            <pc:sldMk cId="2643868884" sldId="261"/>
            <ac:picMk id="13" creationId="{56C54B10-EC60-3E96-942E-BA2E20DD8886}"/>
          </ac:picMkLst>
        </pc:picChg>
      </pc:sldChg>
      <pc:sldChg chg="addSp delSp modSp new del mod">
        <pc:chgData name="Senthil Balasubramanian" userId="5c74b0cc-df3b-4d26-bb3d-a6b94de69db9" providerId="ADAL" clId="{1C117369-6C36-CB4C-A82E-35C59646CCEC}" dt="2023-03-24T00:19:21.364" v="321" actId="2696"/>
        <pc:sldMkLst>
          <pc:docMk/>
          <pc:sldMk cId="3857468541" sldId="261"/>
        </pc:sldMkLst>
        <pc:spChg chg="mod">
          <ac:chgData name="Senthil Balasubramanian" userId="5c74b0cc-df3b-4d26-bb3d-a6b94de69db9" providerId="ADAL" clId="{1C117369-6C36-CB4C-A82E-35C59646CCEC}" dt="2023-03-24T00:19:00.935" v="316" actId="14100"/>
          <ac:spMkLst>
            <pc:docMk/>
            <pc:sldMk cId="3857468541" sldId="261"/>
            <ac:spMk id="2" creationId="{379523A0-3D84-27DE-6A91-1DAD71C24741}"/>
          </ac:spMkLst>
        </pc:spChg>
        <pc:spChg chg="del">
          <ac:chgData name="Senthil Balasubramanian" userId="5c74b0cc-df3b-4d26-bb3d-a6b94de69db9" providerId="ADAL" clId="{1C117369-6C36-CB4C-A82E-35C59646CCEC}" dt="2023-03-24T00:18:52.571" v="312" actId="931"/>
          <ac:spMkLst>
            <pc:docMk/>
            <pc:sldMk cId="3857468541" sldId="261"/>
            <ac:spMk id="3" creationId="{5BC07B59-E40F-6A89-46E2-1C86E8062F09}"/>
          </ac:spMkLst>
        </pc:spChg>
        <pc:spChg chg="add mod">
          <ac:chgData name="Senthil Balasubramanian" userId="5c74b0cc-df3b-4d26-bb3d-a6b94de69db9" providerId="ADAL" clId="{1C117369-6C36-CB4C-A82E-35C59646CCEC}" dt="2023-03-24T00:19:17.258" v="320" actId="478"/>
          <ac:spMkLst>
            <pc:docMk/>
            <pc:sldMk cId="3857468541" sldId="261"/>
            <ac:spMk id="8" creationId="{285C707C-DE36-70C6-E84E-4AF821534A63}"/>
          </ac:spMkLst>
        </pc:spChg>
        <pc:picChg chg="add del mod">
          <ac:chgData name="Senthil Balasubramanian" userId="5c74b0cc-df3b-4d26-bb3d-a6b94de69db9" providerId="ADAL" clId="{1C117369-6C36-CB4C-A82E-35C59646CCEC}" dt="2023-03-24T00:19:17.258" v="320" actId="478"/>
          <ac:picMkLst>
            <pc:docMk/>
            <pc:sldMk cId="3857468541" sldId="261"/>
            <ac:picMk id="6" creationId="{603BEA96-5181-907E-7727-EAC84A01EB7F}"/>
          </ac:picMkLst>
        </pc:picChg>
      </pc:sldChg>
      <pc:sldChg chg="modSp new mod ord">
        <pc:chgData name="Senthil Balasubramanian" userId="5c74b0cc-df3b-4d26-bb3d-a6b94de69db9" providerId="ADAL" clId="{1C117369-6C36-CB4C-A82E-35C59646CCEC}" dt="2023-03-24T00:24:47.009" v="402" actId="20578"/>
        <pc:sldMkLst>
          <pc:docMk/>
          <pc:sldMk cId="4135296708" sldId="261"/>
        </pc:sldMkLst>
        <pc:spChg chg="mod">
          <ac:chgData name="Senthil Balasubramanian" userId="5c74b0cc-df3b-4d26-bb3d-a6b94de69db9" providerId="ADAL" clId="{1C117369-6C36-CB4C-A82E-35C59646CCEC}" dt="2023-03-24T00:20:11.854" v="357" actId="14100"/>
          <ac:spMkLst>
            <pc:docMk/>
            <pc:sldMk cId="4135296708" sldId="261"/>
            <ac:spMk id="2" creationId="{0F043848-E54F-4367-6101-C798F6DAEFCF}"/>
          </ac:spMkLst>
        </pc:spChg>
        <pc:spChg chg="mod">
          <ac:chgData name="Senthil Balasubramanian" userId="5c74b0cc-df3b-4d26-bb3d-a6b94de69db9" providerId="ADAL" clId="{1C117369-6C36-CB4C-A82E-35C59646CCEC}" dt="2023-03-24T00:22:07.214" v="401" actId="14100"/>
          <ac:spMkLst>
            <pc:docMk/>
            <pc:sldMk cId="4135296708" sldId="261"/>
            <ac:spMk id="3" creationId="{BC0DC690-E065-9C0F-FD10-1A936306B77C}"/>
          </ac:spMkLst>
        </pc:spChg>
      </pc:sldChg>
      <pc:sldChg chg="addSp delSp modSp new mod">
        <pc:chgData name="Senthil Balasubramanian" userId="5c74b0cc-df3b-4d26-bb3d-a6b94de69db9" providerId="ADAL" clId="{1C117369-6C36-CB4C-A82E-35C59646CCEC}" dt="2023-03-24T00:27:23.311" v="418" actId="1076"/>
        <pc:sldMkLst>
          <pc:docMk/>
          <pc:sldMk cId="193750648" sldId="262"/>
        </pc:sldMkLst>
        <pc:spChg chg="mod">
          <ac:chgData name="Senthil Balasubramanian" userId="5c74b0cc-df3b-4d26-bb3d-a6b94de69db9" providerId="ADAL" clId="{1C117369-6C36-CB4C-A82E-35C59646CCEC}" dt="2023-03-24T00:27:08.435" v="414" actId="20577"/>
          <ac:spMkLst>
            <pc:docMk/>
            <pc:sldMk cId="193750648" sldId="262"/>
            <ac:spMk id="2" creationId="{00BE9683-AA3B-FB55-78A5-5872F6E150EE}"/>
          </ac:spMkLst>
        </pc:spChg>
        <pc:spChg chg="del">
          <ac:chgData name="Senthil Balasubramanian" userId="5c74b0cc-df3b-4d26-bb3d-a6b94de69db9" providerId="ADAL" clId="{1C117369-6C36-CB4C-A82E-35C59646CCEC}" dt="2023-03-24T00:27:15.726" v="415" actId="931"/>
          <ac:spMkLst>
            <pc:docMk/>
            <pc:sldMk cId="193750648" sldId="262"/>
            <ac:spMk id="3" creationId="{BF33A020-A458-F5AE-BCFF-D73ED21CF971}"/>
          </ac:spMkLst>
        </pc:spChg>
        <pc:picChg chg="add mod">
          <ac:chgData name="Senthil Balasubramanian" userId="5c74b0cc-df3b-4d26-bb3d-a6b94de69db9" providerId="ADAL" clId="{1C117369-6C36-CB4C-A82E-35C59646CCEC}" dt="2023-03-24T00:27:23.311" v="418" actId="1076"/>
          <ac:picMkLst>
            <pc:docMk/>
            <pc:sldMk cId="193750648" sldId="262"/>
            <ac:picMk id="5" creationId="{CCE5A4C0-C20D-69CB-5E18-693269666388}"/>
          </ac:picMkLst>
        </pc:picChg>
      </pc:sldChg>
      <pc:sldChg chg="new del">
        <pc:chgData name="Senthil Balasubramanian" userId="5c74b0cc-df3b-4d26-bb3d-a6b94de69db9" providerId="ADAL" clId="{1C117369-6C36-CB4C-A82E-35C59646CCEC}" dt="2023-03-24T00:25:39.292" v="405" actId="2696"/>
        <pc:sldMkLst>
          <pc:docMk/>
          <pc:sldMk cId="1566393733" sldId="262"/>
        </pc:sldMkLst>
      </pc:sldChg>
      <pc:sldChg chg="new del">
        <pc:chgData name="Senthil Balasubramanian" userId="5c74b0cc-df3b-4d26-bb3d-a6b94de69db9" providerId="ADAL" clId="{1C117369-6C36-CB4C-A82E-35C59646CCEC}" dt="2023-03-24T00:18:30.748" v="310" actId="2696"/>
        <pc:sldMkLst>
          <pc:docMk/>
          <pc:sldMk cId="2928319978" sldId="262"/>
        </pc:sldMkLst>
      </pc:sldChg>
      <pc:sldChg chg="addSp delSp modSp new mod ord">
        <pc:chgData name="Senthil Balasubramanian" userId="5c74b0cc-df3b-4d26-bb3d-a6b94de69db9" providerId="ADAL" clId="{1C117369-6C36-CB4C-A82E-35C59646CCEC}" dt="2023-03-24T00:36:16.762" v="509" actId="14100"/>
        <pc:sldMkLst>
          <pc:docMk/>
          <pc:sldMk cId="2674878302" sldId="263"/>
        </pc:sldMkLst>
        <pc:spChg chg="mod">
          <ac:chgData name="Senthil Balasubramanian" userId="5c74b0cc-df3b-4d26-bb3d-a6b94de69db9" providerId="ADAL" clId="{1C117369-6C36-CB4C-A82E-35C59646CCEC}" dt="2023-03-24T00:32:42.865" v="451" actId="20577"/>
          <ac:spMkLst>
            <pc:docMk/>
            <pc:sldMk cId="2674878302" sldId="263"/>
            <ac:spMk id="2" creationId="{9355E98A-9AAF-D46B-60DA-576681218007}"/>
          </ac:spMkLst>
        </pc:spChg>
        <pc:spChg chg="del">
          <ac:chgData name="Senthil Balasubramanian" userId="5c74b0cc-df3b-4d26-bb3d-a6b94de69db9" providerId="ADAL" clId="{1C117369-6C36-CB4C-A82E-35C59646CCEC}" dt="2023-03-24T00:32:24.037" v="434" actId="931"/>
          <ac:spMkLst>
            <pc:docMk/>
            <pc:sldMk cId="2674878302" sldId="263"/>
            <ac:spMk id="3" creationId="{64A45068-1E14-765E-5CAC-56A10A8FFE16}"/>
          </ac:spMkLst>
        </pc:spChg>
        <pc:picChg chg="add mod">
          <ac:chgData name="Senthil Balasubramanian" userId="5c74b0cc-df3b-4d26-bb3d-a6b94de69db9" providerId="ADAL" clId="{1C117369-6C36-CB4C-A82E-35C59646CCEC}" dt="2023-03-24T00:36:16.762" v="509" actId="14100"/>
          <ac:picMkLst>
            <pc:docMk/>
            <pc:sldMk cId="2674878302" sldId="263"/>
            <ac:picMk id="5" creationId="{313E0B98-DB12-38C0-BEDA-7082F8CCC931}"/>
          </ac:picMkLst>
        </pc:picChg>
      </pc:sldChg>
      <pc:sldChg chg="addSp delSp modSp new del">
        <pc:chgData name="Senthil Balasubramanian" userId="5c74b0cc-df3b-4d26-bb3d-a6b94de69db9" providerId="ADAL" clId="{1C117369-6C36-CB4C-A82E-35C59646CCEC}" dt="2023-03-24T00:18:30.748" v="310" actId="2696"/>
        <pc:sldMkLst>
          <pc:docMk/>
          <pc:sldMk cId="2683113432" sldId="263"/>
        </pc:sldMkLst>
        <pc:spChg chg="add del">
          <ac:chgData name="Senthil Balasubramanian" userId="5c74b0cc-df3b-4d26-bb3d-a6b94de69db9" providerId="ADAL" clId="{1C117369-6C36-CB4C-A82E-35C59646CCEC}" dt="2023-03-24T00:16:56.603" v="295"/>
          <ac:spMkLst>
            <pc:docMk/>
            <pc:sldMk cId="2683113432" sldId="263"/>
            <ac:spMk id="3" creationId="{7B2CCE1E-A0A4-8A2F-3141-6FD113C5DFC9}"/>
          </ac:spMkLst>
        </pc:spChg>
        <pc:picChg chg="add del mod">
          <ac:chgData name="Senthil Balasubramanian" userId="5c74b0cc-df3b-4d26-bb3d-a6b94de69db9" providerId="ADAL" clId="{1C117369-6C36-CB4C-A82E-35C59646CCEC}" dt="2023-03-24T00:16:56.603" v="295"/>
          <ac:picMkLst>
            <pc:docMk/>
            <pc:sldMk cId="2683113432" sldId="263"/>
            <ac:picMk id="5" creationId="{06E1D0EE-D99D-A888-D2F1-E2B5E11D80E2}"/>
          </ac:picMkLst>
        </pc:picChg>
      </pc:sldChg>
      <pc:sldChg chg="addSp delSp modSp add mod">
        <pc:chgData name="Senthil Balasubramanian" userId="5c74b0cc-df3b-4d26-bb3d-a6b94de69db9" providerId="ADAL" clId="{1C117369-6C36-CB4C-A82E-35C59646CCEC}" dt="2023-03-24T00:36:04.866" v="507" actId="20577"/>
        <pc:sldMkLst>
          <pc:docMk/>
          <pc:sldMk cId="1415028275" sldId="264"/>
        </pc:sldMkLst>
        <pc:spChg chg="mod">
          <ac:chgData name="Senthil Balasubramanian" userId="5c74b0cc-df3b-4d26-bb3d-a6b94de69db9" providerId="ADAL" clId="{1C117369-6C36-CB4C-A82E-35C59646CCEC}" dt="2023-03-24T00:36:04.866" v="507" actId="20577"/>
          <ac:spMkLst>
            <pc:docMk/>
            <pc:sldMk cId="1415028275" sldId="264"/>
            <ac:spMk id="2" creationId="{9355E98A-9AAF-D46B-60DA-576681218007}"/>
          </ac:spMkLst>
        </pc:spChg>
        <pc:spChg chg="add del mod">
          <ac:chgData name="Senthil Balasubramanian" userId="5c74b0cc-df3b-4d26-bb3d-a6b94de69db9" providerId="ADAL" clId="{1C117369-6C36-CB4C-A82E-35C59646CCEC}" dt="2023-03-24T00:35:26.164" v="495" actId="931"/>
          <ac:spMkLst>
            <pc:docMk/>
            <pc:sldMk cId="1415028275" sldId="264"/>
            <ac:spMk id="4" creationId="{AC6F7632-095A-C0A0-0699-F1A580204A37}"/>
          </ac:spMkLst>
        </pc:spChg>
        <pc:picChg chg="del">
          <ac:chgData name="Senthil Balasubramanian" userId="5c74b0cc-df3b-4d26-bb3d-a6b94de69db9" providerId="ADAL" clId="{1C117369-6C36-CB4C-A82E-35C59646CCEC}" dt="2023-03-24T00:35:20.483" v="494" actId="478"/>
          <ac:picMkLst>
            <pc:docMk/>
            <pc:sldMk cId="1415028275" sldId="264"/>
            <ac:picMk id="5" creationId="{313E0B98-DB12-38C0-BEDA-7082F8CCC931}"/>
          </ac:picMkLst>
        </pc:picChg>
        <pc:picChg chg="add mod">
          <ac:chgData name="Senthil Balasubramanian" userId="5c74b0cc-df3b-4d26-bb3d-a6b94de69db9" providerId="ADAL" clId="{1C117369-6C36-CB4C-A82E-35C59646CCEC}" dt="2023-03-24T00:35:57.370" v="506" actId="14100"/>
          <ac:picMkLst>
            <pc:docMk/>
            <pc:sldMk cId="1415028275" sldId="264"/>
            <ac:picMk id="7" creationId="{DCCCAE32-829B-5BB7-4B77-5AC663F6C8C8}"/>
          </ac:picMkLst>
        </pc:picChg>
      </pc:sldChg>
      <pc:sldChg chg="addSp delSp modSp new del mod">
        <pc:chgData name="Senthil Balasubramanian" userId="5c74b0cc-df3b-4d26-bb3d-a6b94de69db9" providerId="ADAL" clId="{1C117369-6C36-CB4C-A82E-35C59646CCEC}" dt="2023-03-24T00:18:30.748" v="310" actId="2696"/>
        <pc:sldMkLst>
          <pc:docMk/>
          <pc:sldMk cId="2257572133" sldId="264"/>
        </pc:sldMkLst>
        <pc:spChg chg="mod">
          <ac:chgData name="Senthil Balasubramanian" userId="5c74b0cc-df3b-4d26-bb3d-a6b94de69db9" providerId="ADAL" clId="{1C117369-6C36-CB4C-A82E-35C59646CCEC}" dt="2023-03-24T00:17:41.959" v="300" actId="27636"/>
          <ac:spMkLst>
            <pc:docMk/>
            <pc:sldMk cId="2257572133" sldId="264"/>
            <ac:spMk id="2" creationId="{B7F55921-8CBC-2425-9539-08039FBB641A}"/>
          </ac:spMkLst>
        </pc:spChg>
        <pc:spChg chg="del">
          <ac:chgData name="Senthil Balasubramanian" userId="5c74b0cc-df3b-4d26-bb3d-a6b94de69db9" providerId="ADAL" clId="{1C117369-6C36-CB4C-A82E-35C59646CCEC}" dt="2023-03-24T00:17:48.710" v="301" actId="931"/>
          <ac:spMkLst>
            <pc:docMk/>
            <pc:sldMk cId="2257572133" sldId="264"/>
            <ac:spMk id="4" creationId="{75E5AB9E-CC4B-A365-4202-CDD777C0F946}"/>
          </ac:spMkLst>
        </pc:spChg>
        <pc:spChg chg="add mod">
          <ac:chgData name="Senthil Balasubramanian" userId="5c74b0cc-df3b-4d26-bb3d-a6b94de69db9" providerId="ADAL" clId="{1C117369-6C36-CB4C-A82E-35C59646CCEC}" dt="2023-03-24T00:18:09.869" v="308" actId="478"/>
          <ac:spMkLst>
            <pc:docMk/>
            <pc:sldMk cId="2257572133" sldId="264"/>
            <ac:spMk id="15" creationId="{89D1B837-0F34-6E63-49A6-6D3BAF36C68A}"/>
          </ac:spMkLst>
        </pc:spChg>
        <pc:picChg chg="add del mod">
          <ac:chgData name="Senthil Balasubramanian" userId="5c74b0cc-df3b-4d26-bb3d-a6b94de69db9" providerId="ADAL" clId="{1C117369-6C36-CB4C-A82E-35C59646CCEC}" dt="2023-03-24T00:18:09.869" v="308" actId="478"/>
          <ac:picMkLst>
            <pc:docMk/>
            <pc:sldMk cId="2257572133" sldId="264"/>
            <ac:picMk id="13" creationId="{2BD5409C-ED1E-72A4-A286-1FC73D362A81}"/>
          </ac:picMkLst>
        </pc:picChg>
      </pc:sldChg>
      <pc:sldChg chg="addSp delSp modSp new del mod">
        <pc:chgData name="Senthil Balasubramanian" userId="5c74b0cc-df3b-4d26-bb3d-a6b94de69db9" providerId="ADAL" clId="{1C117369-6C36-CB4C-A82E-35C59646CCEC}" dt="2023-03-24T00:34:02.254" v="472" actId="2696"/>
        <pc:sldMkLst>
          <pc:docMk/>
          <pc:sldMk cId="3665469139" sldId="264"/>
        </pc:sldMkLst>
        <pc:spChg chg="mod">
          <ac:chgData name="Senthil Balasubramanian" userId="5c74b0cc-df3b-4d26-bb3d-a6b94de69db9" providerId="ADAL" clId="{1C117369-6C36-CB4C-A82E-35C59646CCEC}" dt="2023-03-24T00:33:34.782" v="463" actId="14100"/>
          <ac:spMkLst>
            <pc:docMk/>
            <pc:sldMk cId="3665469139" sldId="264"/>
            <ac:spMk id="2" creationId="{06E905EA-0150-072B-A0E9-2E0E8264A925}"/>
          </ac:spMkLst>
        </pc:spChg>
        <pc:spChg chg="del">
          <ac:chgData name="Senthil Balasubramanian" userId="5c74b0cc-df3b-4d26-bb3d-a6b94de69db9" providerId="ADAL" clId="{1C117369-6C36-CB4C-A82E-35C59646CCEC}" dt="2023-03-24T00:33:17.663" v="454" actId="931"/>
          <ac:spMkLst>
            <pc:docMk/>
            <pc:sldMk cId="3665469139" sldId="264"/>
            <ac:spMk id="4" creationId="{5391132C-56FB-1151-C497-BD897FA828ED}"/>
          </ac:spMkLst>
        </pc:spChg>
        <pc:spChg chg="del mod">
          <ac:chgData name="Senthil Balasubramanian" userId="5c74b0cc-df3b-4d26-bb3d-a6b94de69db9" providerId="ADAL" clId="{1C117369-6C36-CB4C-A82E-35C59646CCEC}" dt="2023-03-24T00:33:25.267" v="457" actId="931"/>
          <ac:spMkLst>
            <pc:docMk/>
            <pc:sldMk cId="3665469139" sldId="264"/>
            <ac:spMk id="7" creationId="{69B31361-2751-3413-9C40-47D877D361F1}"/>
          </ac:spMkLst>
        </pc:spChg>
        <pc:spChg chg="del mod">
          <ac:chgData name="Senthil Balasubramanian" userId="5c74b0cc-df3b-4d26-bb3d-a6b94de69db9" providerId="ADAL" clId="{1C117369-6C36-CB4C-A82E-35C59646CCEC}" dt="2023-03-24T00:33:29.941" v="460" actId="931"/>
          <ac:spMkLst>
            <pc:docMk/>
            <pc:sldMk cId="3665469139" sldId="264"/>
            <ac:spMk id="10" creationId="{2E4F31DB-95D3-90F6-DE68-CDB1ADBFB1D9}"/>
          </ac:spMkLst>
        </pc:spChg>
        <pc:spChg chg="add mod">
          <ac:chgData name="Senthil Balasubramanian" userId="5c74b0cc-df3b-4d26-bb3d-a6b94de69db9" providerId="ADAL" clId="{1C117369-6C36-CB4C-A82E-35C59646CCEC}" dt="2023-03-24T00:33:55.105" v="471" actId="478"/>
          <ac:spMkLst>
            <pc:docMk/>
            <pc:sldMk cId="3665469139" sldId="264"/>
            <ac:spMk id="19" creationId="{23C37CAD-1937-E0F9-6760-FF99CB66B5B9}"/>
          </ac:spMkLst>
        </pc:spChg>
        <pc:picChg chg="add del mod">
          <ac:chgData name="Senthil Balasubramanian" userId="5c74b0cc-df3b-4d26-bb3d-a6b94de69db9" providerId="ADAL" clId="{1C117369-6C36-CB4C-A82E-35C59646CCEC}" dt="2023-03-24T00:33:55.105" v="471" actId="478"/>
          <ac:picMkLst>
            <pc:docMk/>
            <pc:sldMk cId="3665469139" sldId="264"/>
            <ac:picMk id="13" creationId="{5DFDC27B-528B-97E9-0221-A1B94D97F8DA}"/>
          </ac:picMkLst>
        </pc:picChg>
        <pc:picChg chg="add mod">
          <ac:chgData name="Senthil Balasubramanian" userId="5c74b0cc-df3b-4d26-bb3d-a6b94de69db9" providerId="ADAL" clId="{1C117369-6C36-CB4C-A82E-35C59646CCEC}" dt="2023-03-24T00:33:29.941" v="460" actId="931"/>
          <ac:picMkLst>
            <pc:docMk/>
            <pc:sldMk cId="3665469139" sldId="264"/>
            <ac:picMk id="15" creationId="{A289978B-0F56-8E67-51C2-29F33CEA9AD8}"/>
          </ac:picMkLst>
        </pc:picChg>
        <pc:picChg chg="add mod">
          <ac:chgData name="Senthil Balasubramanian" userId="5c74b0cc-df3b-4d26-bb3d-a6b94de69db9" providerId="ADAL" clId="{1C117369-6C36-CB4C-A82E-35C59646CCEC}" dt="2023-03-24T00:33:31.598" v="461" actId="27614"/>
          <ac:picMkLst>
            <pc:docMk/>
            <pc:sldMk cId="3665469139" sldId="264"/>
            <ac:picMk id="17" creationId="{9A120E97-9095-B660-3C07-1305C55AF9D0}"/>
          </ac:picMkLst>
        </pc:picChg>
      </pc:sldChg>
      <pc:sldChg chg="addSp delSp modSp add mod">
        <pc:chgData name="Senthil Balasubramanian" userId="5c74b0cc-df3b-4d26-bb3d-a6b94de69db9" providerId="ADAL" clId="{1C117369-6C36-CB4C-A82E-35C59646CCEC}" dt="2023-03-24T00:37:01.665" v="523" actId="14100"/>
        <pc:sldMkLst>
          <pc:docMk/>
          <pc:sldMk cId="2319258500" sldId="265"/>
        </pc:sldMkLst>
        <pc:spChg chg="mod">
          <ac:chgData name="Senthil Balasubramanian" userId="5c74b0cc-df3b-4d26-bb3d-a6b94de69db9" providerId="ADAL" clId="{1C117369-6C36-CB4C-A82E-35C59646CCEC}" dt="2023-03-24T00:37:01.665" v="523" actId="14100"/>
          <ac:spMkLst>
            <pc:docMk/>
            <pc:sldMk cId="2319258500" sldId="265"/>
            <ac:spMk id="2" creationId="{9355E98A-9AAF-D46B-60DA-576681218007}"/>
          </ac:spMkLst>
        </pc:spChg>
        <pc:spChg chg="add del mod">
          <ac:chgData name="Senthil Balasubramanian" userId="5c74b0cc-df3b-4d26-bb3d-a6b94de69db9" providerId="ADAL" clId="{1C117369-6C36-CB4C-A82E-35C59646CCEC}" dt="2023-03-24T00:36:33.724" v="515" actId="931"/>
          <ac:spMkLst>
            <pc:docMk/>
            <pc:sldMk cId="2319258500" sldId="265"/>
            <ac:spMk id="4" creationId="{43CE9E58-69B5-BBA9-FA81-3822CD13D36C}"/>
          </ac:spMkLst>
        </pc:spChg>
        <pc:picChg chg="del">
          <ac:chgData name="Senthil Balasubramanian" userId="5c74b0cc-df3b-4d26-bb3d-a6b94de69db9" providerId="ADAL" clId="{1C117369-6C36-CB4C-A82E-35C59646CCEC}" dt="2023-03-24T00:36:27.704" v="514" actId="478"/>
          <ac:picMkLst>
            <pc:docMk/>
            <pc:sldMk cId="2319258500" sldId="265"/>
            <ac:picMk id="5" creationId="{313E0B98-DB12-38C0-BEDA-7082F8CCC931}"/>
          </ac:picMkLst>
        </pc:picChg>
        <pc:picChg chg="add mod">
          <ac:chgData name="Senthil Balasubramanian" userId="5c74b0cc-df3b-4d26-bb3d-a6b94de69db9" providerId="ADAL" clId="{1C117369-6C36-CB4C-A82E-35C59646CCEC}" dt="2023-03-24T00:36:48.868" v="522" actId="1076"/>
          <ac:picMkLst>
            <pc:docMk/>
            <pc:sldMk cId="2319258500" sldId="265"/>
            <ac:picMk id="7" creationId="{BBDC9F1D-5535-088D-48B3-C9D129FC3232}"/>
          </ac:picMkLst>
        </pc:picChg>
      </pc:sldChg>
      <pc:sldChg chg="addSp delSp modSp add mod">
        <pc:chgData name="Senthil Balasubramanian" userId="5c74b0cc-df3b-4d26-bb3d-a6b94de69db9" providerId="ADAL" clId="{1C117369-6C36-CB4C-A82E-35C59646CCEC}" dt="2023-03-24T00:37:50.462" v="537" actId="14100"/>
        <pc:sldMkLst>
          <pc:docMk/>
          <pc:sldMk cId="3250981156" sldId="266"/>
        </pc:sldMkLst>
        <pc:spChg chg="mod">
          <ac:chgData name="Senthil Balasubramanian" userId="5c74b0cc-df3b-4d26-bb3d-a6b94de69db9" providerId="ADAL" clId="{1C117369-6C36-CB4C-A82E-35C59646CCEC}" dt="2023-03-24T00:37:14.207" v="525" actId="14100"/>
          <ac:spMkLst>
            <pc:docMk/>
            <pc:sldMk cId="3250981156" sldId="266"/>
            <ac:spMk id="2" creationId="{9355E98A-9AAF-D46B-60DA-576681218007}"/>
          </ac:spMkLst>
        </pc:spChg>
        <pc:spChg chg="add del mod">
          <ac:chgData name="Senthil Balasubramanian" userId="5c74b0cc-df3b-4d26-bb3d-a6b94de69db9" providerId="ADAL" clId="{1C117369-6C36-CB4C-A82E-35C59646CCEC}" dt="2023-03-24T00:37:36.591" v="531" actId="931"/>
          <ac:spMkLst>
            <pc:docMk/>
            <pc:sldMk cId="3250981156" sldId="266"/>
            <ac:spMk id="4" creationId="{6DFD0A11-18AD-0E79-2FAE-7B1597679A9D}"/>
          </ac:spMkLst>
        </pc:spChg>
        <pc:picChg chg="del mod">
          <ac:chgData name="Senthil Balasubramanian" userId="5c74b0cc-df3b-4d26-bb3d-a6b94de69db9" providerId="ADAL" clId="{1C117369-6C36-CB4C-A82E-35C59646CCEC}" dt="2023-03-24T00:37:31.819" v="530" actId="478"/>
          <ac:picMkLst>
            <pc:docMk/>
            <pc:sldMk cId="3250981156" sldId="266"/>
            <ac:picMk id="5" creationId="{313E0B98-DB12-38C0-BEDA-7082F8CCC931}"/>
          </ac:picMkLst>
        </pc:picChg>
        <pc:picChg chg="add mod">
          <ac:chgData name="Senthil Balasubramanian" userId="5c74b0cc-df3b-4d26-bb3d-a6b94de69db9" providerId="ADAL" clId="{1C117369-6C36-CB4C-A82E-35C59646CCEC}" dt="2023-03-24T00:37:50.462" v="537" actId="14100"/>
          <ac:picMkLst>
            <pc:docMk/>
            <pc:sldMk cId="3250981156" sldId="266"/>
            <ac:picMk id="7" creationId="{A14860E7-B0D5-313F-3F83-DE78A2D76799}"/>
          </ac:picMkLst>
        </pc:picChg>
      </pc:sldChg>
      <pc:sldChg chg="addSp delSp modSp new mod">
        <pc:chgData name="Senthil Balasubramanian" userId="5c74b0cc-df3b-4d26-bb3d-a6b94de69db9" providerId="ADAL" clId="{1C117369-6C36-CB4C-A82E-35C59646CCEC}" dt="2023-03-24T00:39:55.778" v="575" actId="14100"/>
        <pc:sldMkLst>
          <pc:docMk/>
          <pc:sldMk cId="153623213" sldId="267"/>
        </pc:sldMkLst>
        <pc:spChg chg="mod">
          <ac:chgData name="Senthil Balasubramanian" userId="5c74b0cc-df3b-4d26-bb3d-a6b94de69db9" providerId="ADAL" clId="{1C117369-6C36-CB4C-A82E-35C59646CCEC}" dt="2023-03-24T00:39:15.031" v="564" actId="20577"/>
          <ac:spMkLst>
            <pc:docMk/>
            <pc:sldMk cId="153623213" sldId="267"/>
            <ac:spMk id="2" creationId="{DFEFC6CE-BB51-DDD3-A0F2-C2BF70C6F5EF}"/>
          </ac:spMkLst>
        </pc:spChg>
        <pc:spChg chg="del mod">
          <ac:chgData name="Senthil Balasubramanian" userId="5c74b0cc-df3b-4d26-bb3d-a6b94de69db9" providerId="ADAL" clId="{1C117369-6C36-CB4C-A82E-35C59646CCEC}" dt="2023-03-24T00:39:33.703" v="565" actId="931"/>
          <ac:spMkLst>
            <pc:docMk/>
            <pc:sldMk cId="153623213" sldId="267"/>
            <ac:spMk id="3" creationId="{A879E2F5-C79C-0305-A59B-CEAF904A1CB5}"/>
          </ac:spMkLst>
        </pc:spChg>
        <pc:picChg chg="add mod">
          <ac:chgData name="Senthil Balasubramanian" userId="5c74b0cc-df3b-4d26-bb3d-a6b94de69db9" providerId="ADAL" clId="{1C117369-6C36-CB4C-A82E-35C59646CCEC}" dt="2023-03-24T00:39:55.778" v="575" actId="14100"/>
          <ac:picMkLst>
            <pc:docMk/>
            <pc:sldMk cId="153623213" sldId="267"/>
            <ac:picMk id="5" creationId="{5EACB835-92DE-94A7-D346-B701A9546E17}"/>
          </ac:picMkLst>
        </pc:picChg>
      </pc:sldChg>
      <pc:sldChg chg="addSp delSp modSp new mod">
        <pc:chgData name="Senthil Balasubramanian" userId="5c74b0cc-df3b-4d26-bb3d-a6b94de69db9" providerId="ADAL" clId="{1C117369-6C36-CB4C-A82E-35C59646CCEC}" dt="2023-03-24T00:42:23.529" v="648" actId="1076"/>
        <pc:sldMkLst>
          <pc:docMk/>
          <pc:sldMk cId="1983171488" sldId="268"/>
        </pc:sldMkLst>
        <pc:spChg chg="mod">
          <ac:chgData name="Senthil Balasubramanian" userId="5c74b0cc-df3b-4d26-bb3d-a6b94de69db9" providerId="ADAL" clId="{1C117369-6C36-CB4C-A82E-35C59646CCEC}" dt="2023-03-24T00:41:48.472" v="634" actId="20577"/>
          <ac:spMkLst>
            <pc:docMk/>
            <pc:sldMk cId="1983171488" sldId="268"/>
            <ac:spMk id="2" creationId="{562C3D80-BBED-A1DE-3B99-2B27C4DE4962}"/>
          </ac:spMkLst>
        </pc:spChg>
        <pc:spChg chg="del">
          <ac:chgData name="Senthil Balasubramanian" userId="5c74b0cc-df3b-4d26-bb3d-a6b94de69db9" providerId="ADAL" clId="{1C117369-6C36-CB4C-A82E-35C59646CCEC}" dt="2023-03-24T00:40:38.234" v="577" actId="931"/>
          <ac:spMkLst>
            <pc:docMk/>
            <pc:sldMk cId="1983171488" sldId="268"/>
            <ac:spMk id="3" creationId="{72814EF9-3C94-348C-A81B-BD23DE9726AA}"/>
          </ac:spMkLst>
        </pc:spChg>
        <pc:spChg chg="del">
          <ac:chgData name="Senthil Balasubramanian" userId="5c74b0cc-df3b-4d26-bb3d-a6b94de69db9" providerId="ADAL" clId="{1C117369-6C36-CB4C-A82E-35C59646CCEC}" dt="2023-03-24T00:41:13.384" v="580" actId="931"/>
          <ac:spMkLst>
            <pc:docMk/>
            <pc:sldMk cId="1983171488" sldId="268"/>
            <ac:spMk id="4" creationId="{0106B04A-2049-B37E-20F7-BC3828DDEF89}"/>
          </ac:spMkLst>
        </pc:spChg>
        <pc:picChg chg="add mod">
          <ac:chgData name="Senthil Balasubramanian" userId="5c74b0cc-df3b-4d26-bb3d-a6b94de69db9" providerId="ADAL" clId="{1C117369-6C36-CB4C-A82E-35C59646CCEC}" dt="2023-03-24T00:42:23.529" v="648" actId="1076"/>
          <ac:picMkLst>
            <pc:docMk/>
            <pc:sldMk cId="1983171488" sldId="268"/>
            <ac:picMk id="6" creationId="{A1368B40-9C7B-4CF4-2537-C324486815D2}"/>
          </ac:picMkLst>
        </pc:picChg>
        <pc:picChg chg="add mod">
          <ac:chgData name="Senthil Balasubramanian" userId="5c74b0cc-df3b-4d26-bb3d-a6b94de69db9" providerId="ADAL" clId="{1C117369-6C36-CB4C-A82E-35C59646CCEC}" dt="2023-03-24T00:42:21.386" v="647" actId="1076"/>
          <ac:picMkLst>
            <pc:docMk/>
            <pc:sldMk cId="1983171488" sldId="268"/>
            <ac:picMk id="8" creationId="{9760C33A-4032-38FD-24E9-A2CE6209A7F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CD220-D400-59C9-3AF8-AF80B5315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C9D1D9"/>
                </a:solidFill>
                <a:effectLst/>
                <a:latin typeface="-apple-system"/>
              </a:rPr>
              <a:t>Three-tier web app Project</a:t>
            </a:r>
            <a:br>
              <a:rPr lang="en-GB" b="1" i="0" dirty="0">
                <a:solidFill>
                  <a:srgbClr val="C9D1D9"/>
                </a:solidFill>
                <a:effectLst/>
                <a:latin typeface="-apple-system"/>
              </a:rPr>
            </a:b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173DC-25BE-E37A-A302-9FCA14438F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L" dirty="0"/>
              <a:t>Senthil Balasubramanian</a:t>
            </a:r>
          </a:p>
        </p:txBody>
      </p:sp>
    </p:spTree>
    <p:extLst>
      <p:ext uri="{BB962C8B-B14F-4D97-AF65-F5344CB8AC3E}">
        <p14:creationId xmlns:p14="http://schemas.microsoft.com/office/powerpoint/2010/main" val="755677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FC6CE-BB51-DDD3-A0F2-C2BF70C6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1000218"/>
          </a:xfrm>
        </p:spPr>
        <p:txBody>
          <a:bodyPr/>
          <a:lstStyle/>
          <a:p>
            <a:r>
              <a:rPr lang="en-NL" dirty="0"/>
              <a:t>GCP Web &amp; API Deployment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ACB835-92DE-94A7-D346-B701A9546E1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84206" y="1618736"/>
            <a:ext cx="11652422" cy="4312507"/>
          </a:xfrm>
        </p:spPr>
      </p:pic>
    </p:spTree>
    <p:extLst>
      <p:ext uri="{BB962C8B-B14F-4D97-AF65-F5344CB8AC3E}">
        <p14:creationId xmlns:p14="http://schemas.microsoft.com/office/powerpoint/2010/main" val="153623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3D80-BBED-A1DE-3B99-2B27C4DE4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77797"/>
          </a:xfrm>
        </p:spPr>
        <p:txBody>
          <a:bodyPr/>
          <a:lstStyle/>
          <a:p>
            <a:r>
              <a:rPr lang="en-GB" cap="none" dirty="0">
                <a:latin typeface="Open Sans" panose="020F0502020204030204" pitchFamily="34" charset="0"/>
              </a:rPr>
              <a:t>API service configuration </a:t>
            </a:r>
            <a:r>
              <a:rPr lang="en-GB" b="0" i="0" cap="none" dirty="0">
                <a:effectLst/>
                <a:latin typeface="Open Sans" panose="020F0502020204030204" pitchFamily="34" charset="0"/>
              </a:rPr>
              <a:t>(cont’d)</a:t>
            </a:r>
            <a:endParaRPr lang="en-NL" dirty="0"/>
          </a:p>
        </p:txBody>
      </p:sp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A1368B40-9C7B-4CF4-2537-C324486815D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468762" y="1637271"/>
            <a:ext cx="5723238" cy="3855308"/>
          </a:xfrm>
        </p:spPr>
      </p:pic>
      <p:pic>
        <p:nvPicPr>
          <p:cNvPr id="8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760C33A-4032-38FD-24E9-A2CE6209A7F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399537" y="1637271"/>
            <a:ext cx="5418438" cy="3978875"/>
          </a:xfrm>
        </p:spPr>
      </p:pic>
    </p:spTree>
    <p:extLst>
      <p:ext uri="{BB962C8B-B14F-4D97-AF65-F5344CB8AC3E}">
        <p14:creationId xmlns:p14="http://schemas.microsoft.com/office/powerpoint/2010/main" val="1983171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9683-AA3B-FB55-78A5-5872F6E1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ReSULT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CCE5A4C0-C20D-69CB-5E18-69326966638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69462" y="2214694"/>
            <a:ext cx="5653075" cy="3424237"/>
          </a:xfrm>
        </p:spPr>
      </p:pic>
    </p:spTree>
    <p:extLst>
      <p:ext uri="{BB962C8B-B14F-4D97-AF65-F5344CB8AC3E}">
        <p14:creationId xmlns:p14="http://schemas.microsoft.com/office/powerpoint/2010/main" val="193750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43848-E54F-4367-6101-C798F6DAE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1160856"/>
          </a:xfrm>
        </p:spPr>
        <p:txBody>
          <a:bodyPr/>
          <a:lstStyle/>
          <a:p>
            <a:r>
              <a:rPr lang="en-NL" dirty="0"/>
              <a:t>Design DeCISIONS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DC690-E065-9C0F-FD10-1A936306B77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779374"/>
            <a:ext cx="10363826" cy="4011825"/>
          </a:xfrm>
        </p:spPr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M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anaged database (cloud </a:t>
            </a:r>
            <a:r>
              <a:rPr lang="en-GB" b="0" i="0" cap="none" dirty="0" err="1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sql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P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rivate-only </a:t>
            </a:r>
            <a:r>
              <a:rPr lang="en-GB" b="0" i="0" cap="none" dirty="0" err="1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ips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 for databases (private service access)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P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rivate </a:t>
            </a:r>
            <a:r>
              <a:rPr lang="en-GB" b="0" i="0" cap="none" dirty="0" err="1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dns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 for database hostnames (cloud </a:t>
            </a:r>
            <a:r>
              <a:rPr lang="en-GB" b="0" i="0" cap="none" dirty="0" err="1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dns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S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ecrets stored in secret manager (secret manager for </a:t>
            </a:r>
            <a:r>
              <a:rPr lang="en-GB" b="0" i="0" cap="none" dirty="0" err="1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db</a:t>
            </a:r>
            <a:r>
              <a:rPr lang="en-GB" cap="none" dirty="0" err="1">
                <a:solidFill>
                  <a:srgbClr val="2F2F2F"/>
                </a:solidFill>
                <a:latin typeface="Montserrat" panose="020F0502020204030204" pitchFamily="34" charset="0"/>
              </a:rPr>
              <a:t>_ro_user</a:t>
            </a: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/</a:t>
            </a:r>
            <a:r>
              <a:rPr lang="en-GB" cap="none" dirty="0" err="1">
                <a:solidFill>
                  <a:srgbClr val="2F2F2F"/>
                </a:solidFill>
                <a:latin typeface="Montserrat" panose="020F0502020204030204" pitchFamily="34" charset="0"/>
              </a:rPr>
              <a:t>pwd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latin typeface="Montserrat" panose="020F0502020204030204" pitchFamily="34" charset="0"/>
              </a:rPr>
              <a:t>S</a:t>
            </a:r>
            <a:r>
              <a:rPr lang="en-GB" b="0" i="0" cap="none" dirty="0">
                <a:solidFill>
                  <a:srgbClr val="2F2F2F"/>
                </a:solidFill>
                <a:effectLst/>
                <a:latin typeface="Montserrat" panose="020F0502020204030204" pitchFamily="34" charset="0"/>
              </a:rPr>
              <a:t>erverless container runtime (cloud run, artifact registry)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highlight>
                  <a:srgbClr val="808080"/>
                </a:highlight>
                <a:latin typeface="Montserrat" panose="020F0502020204030204" pitchFamily="34" charset="0"/>
              </a:rPr>
              <a:t>G</a:t>
            </a:r>
            <a:r>
              <a:rPr lang="en-GB" b="0" i="0" cap="none" dirty="0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lobal load balancer with </a:t>
            </a:r>
            <a:r>
              <a:rPr lang="en-GB" b="0" i="0" cap="none" dirty="0" err="1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tls</a:t>
            </a:r>
            <a:r>
              <a:rPr lang="en-GB" b="0" i="0" cap="none" dirty="0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 (http(s) load balancing, managed certificate)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GB" cap="none" dirty="0">
                <a:solidFill>
                  <a:srgbClr val="2F2F2F"/>
                </a:solidFill>
                <a:highlight>
                  <a:srgbClr val="808080"/>
                </a:highlight>
                <a:latin typeface="Montserrat" panose="020F0502020204030204" pitchFamily="34" charset="0"/>
              </a:rPr>
              <a:t>W</a:t>
            </a:r>
            <a:r>
              <a:rPr lang="en-GB" b="0" i="0" cap="none" dirty="0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af firewall (cloud </a:t>
            </a:r>
            <a:r>
              <a:rPr lang="en-GB" b="0" i="0" cap="none" dirty="0" err="1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armor</a:t>
            </a:r>
            <a:r>
              <a:rPr lang="en-GB" b="0" i="0" cap="none" dirty="0">
                <a:solidFill>
                  <a:srgbClr val="2F2F2F"/>
                </a:solidFill>
                <a:effectLst/>
                <a:highlight>
                  <a:srgbClr val="808080"/>
                </a:highlight>
                <a:latin typeface="Montserrat" panose="020F0502020204030204" pitchFamily="34" charset="0"/>
              </a:rPr>
              <a:t>)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13529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09B9-9C5E-D508-1A5C-1DF61A5A5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111429"/>
          </a:xfrm>
        </p:spPr>
        <p:txBody>
          <a:bodyPr/>
          <a:lstStyle/>
          <a:p>
            <a:r>
              <a:rPr lang="en-NL" dirty="0"/>
              <a:t>Planned GCP Architecure</a:t>
            </a:r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CC5FB5D9-6B8C-DF33-1EF1-C1F0FE6AFAB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3775" y="2174789"/>
            <a:ext cx="6402284" cy="361640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6451B-347B-8A09-48FC-5ACD61073B7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75838" y="2174790"/>
            <a:ext cx="3801762" cy="36164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L" sz="1400" dirty="0">
                <a:latin typeface="Athelas" panose="02000503000000020003" pitchFamily="2" charset="77"/>
                <a:cs typeface="Arial" panose="020B0604020202020204" pitchFamily="34" charset="0"/>
              </a:rPr>
              <a:t>E</a:t>
            </a:r>
            <a:r>
              <a:rPr lang="en-NL" sz="1400" cap="none" dirty="0">
                <a:latin typeface="Athelas" panose="02000503000000020003" pitchFamily="2" charset="77"/>
                <a:cs typeface="Arial" panose="020B0604020202020204" pitchFamily="34" charset="0"/>
              </a:rPr>
              <a:t>xternal</a:t>
            </a:r>
            <a:r>
              <a:rPr lang="en-NL" sz="1400" dirty="0">
                <a:latin typeface="Athelas" panose="02000503000000020003" pitchFamily="2" charset="77"/>
                <a:cs typeface="Arial" panose="020B0604020202020204" pitchFamily="34" charset="0"/>
              </a:rPr>
              <a:t> HTTPS LB </a:t>
            </a:r>
            <a:r>
              <a:rPr lang="en-NL" sz="1400" cap="none" dirty="0">
                <a:latin typeface="Athelas" panose="02000503000000020003" pitchFamily="2" charset="77"/>
                <a:cs typeface="Arial" panose="020B0604020202020204" pitchFamily="34" charset="0"/>
              </a:rPr>
              <a:t>configuration</a:t>
            </a:r>
          </a:p>
          <a:p>
            <a:pPr>
              <a:buFontTx/>
              <a:buChar char="-"/>
            </a:pPr>
            <a:r>
              <a:rPr lang="en-NL" sz="1400" cap="none" dirty="0">
                <a:latin typeface="Athelas" panose="02000503000000020003" pitchFamily="2" charset="77"/>
                <a:cs typeface="Arial" panose="020B0604020202020204" pitchFamily="34" charset="0"/>
              </a:rPr>
              <a:t>Cloud CDN</a:t>
            </a:r>
          </a:p>
          <a:p>
            <a:pPr>
              <a:buFontTx/>
              <a:buChar char="-"/>
            </a:pPr>
            <a:r>
              <a:rPr lang="en-NL" sz="1400" cap="none" dirty="0">
                <a:latin typeface="Athelas" panose="02000503000000020003" pitchFamily="2" charset="77"/>
                <a:cs typeface="Arial" panose="020B0604020202020204" pitchFamily="34" charset="0"/>
              </a:rPr>
              <a:t>WAF Firewall (Cloud Armor)</a:t>
            </a:r>
          </a:p>
          <a:p>
            <a:pPr>
              <a:buFontTx/>
              <a:buChar char="-"/>
            </a:pPr>
            <a:r>
              <a:rPr lang="en-NL" sz="1400" cap="none" dirty="0">
                <a:latin typeface="Athelas" panose="02000503000000020003" pitchFamily="2" charset="77"/>
                <a:cs typeface="Arial" panose="020B0604020202020204" pitchFamily="34" charset="0"/>
              </a:rPr>
              <a:t>Managed Certificate</a:t>
            </a:r>
          </a:p>
          <a:p>
            <a:pPr marL="0" indent="0">
              <a:buNone/>
            </a:pPr>
            <a:endParaRPr lang="en-NL" sz="1400" dirty="0">
              <a:latin typeface="Athelas" panose="02000503000000020003" pitchFamily="2" charset="7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905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37477-E441-ACE8-E7A9-6011629B8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61805"/>
          </a:xfrm>
        </p:spPr>
        <p:txBody>
          <a:bodyPr/>
          <a:lstStyle/>
          <a:p>
            <a:r>
              <a:rPr lang="en-NL" dirty="0"/>
              <a:t>GCP Architecture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0DB9ADA-C16B-E922-9629-A0E15D96246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16239" y="1580322"/>
            <a:ext cx="9159522" cy="4215203"/>
          </a:xfrm>
        </p:spPr>
      </p:pic>
    </p:spTree>
    <p:extLst>
      <p:ext uri="{BB962C8B-B14F-4D97-AF65-F5344CB8AC3E}">
        <p14:creationId xmlns:p14="http://schemas.microsoft.com/office/powerpoint/2010/main" val="3606055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1A08-BBFB-FAC9-23B5-0DE53CC6D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25080"/>
            <a:ext cx="10364451" cy="1020661"/>
          </a:xfrm>
        </p:spPr>
        <p:txBody>
          <a:bodyPr/>
          <a:lstStyle/>
          <a:p>
            <a:r>
              <a:rPr lang="en-NL" dirty="0"/>
              <a:t>DB COnfiguration</a:t>
            </a:r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AD100CD5-39B4-08A5-B141-57F8385A456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25682" y="1853513"/>
            <a:ext cx="5680848" cy="416422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6E702-433C-EE5E-F4A7-19B08D93410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72200" y="1853514"/>
            <a:ext cx="5105400" cy="3937686"/>
          </a:xfrm>
        </p:spPr>
        <p:txBody>
          <a:bodyPr/>
          <a:lstStyle/>
          <a:p>
            <a:r>
              <a:rPr lang="en-NL" dirty="0"/>
              <a:t>DB FlaGS</a:t>
            </a:r>
          </a:p>
          <a:p>
            <a:r>
              <a:rPr lang="en-NL" dirty="0"/>
              <a:t>PITR</a:t>
            </a:r>
          </a:p>
          <a:p>
            <a:r>
              <a:rPr lang="en-NL" dirty="0"/>
              <a:t>Delete PROTECTION</a:t>
            </a:r>
          </a:p>
          <a:p>
            <a:r>
              <a:rPr lang="en-NL" dirty="0"/>
              <a:t>AUTO STORAGE INCREASE</a:t>
            </a:r>
          </a:p>
          <a:p>
            <a:r>
              <a:rPr lang="en-NL" dirty="0"/>
              <a:t>BACKUPS</a:t>
            </a:r>
          </a:p>
        </p:txBody>
      </p:sp>
    </p:spTree>
    <p:extLst>
      <p:ext uri="{BB962C8B-B14F-4D97-AF65-F5344CB8AC3E}">
        <p14:creationId xmlns:p14="http://schemas.microsoft.com/office/powerpoint/2010/main" val="3603650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E98A-9AAF-D46B-60DA-576681218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901364"/>
          </a:xfrm>
        </p:spPr>
        <p:txBody>
          <a:bodyPr/>
          <a:lstStyle/>
          <a:p>
            <a:r>
              <a:rPr lang="en-NL" dirty="0"/>
              <a:t>CICD PIPELINE – API/WEB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13E0B98-DB12-38C0-BEDA-7082F8CCC93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3147" y="1897407"/>
            <a:ext cx="11063415" cy="4058550"/>
          </a:xfrm>
        </p:spPr>
      </p:pic>
    </p:spTree>
    <p:extLst>
      <p:ext uri="{BB962C8B-B14F-4D97-AF65-F5344CB8AC3E}">
        <p14:creationId xmlns:p14="http://schemas.microsoft.com/office/powerpoint/2010/main" val="2674878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E98A-9AAF-D46B-60DA-576681218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901364"/>
          </a:xfrm>
        </p:spPr>
        <p:txBody>
          <a:bodyPr/>
          <a:lstStyle/>
          <a:p>
            <a:r>
              <a:rPr lang="en-NL" dirty="0"/>
              <a:t>CICD PIPELINE – API/WEB </a:t>
            </a:r>
            <a:r>
              <a:rPr lang="en-GB" b="0" i="0" cap="none" dirty="0">
                <a:effectLst/>
                <a:latin typeface="Open Sans" panose="020F0502020204030204" pitchFamily="34" charset="0"/>
              </a:rPr>
              <a:t>(cont’d)</a:t>
            </a:r>
            <a:endParaRPr lang="en-NL" dirty="0"/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CCCAE32-829B-5BB7-4B77-5AC663F6C8C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20130" y="1519882"/>
            <a:ext cx="11368215" cy="4719599"/>
          </a:xfrm>
        </p:spPr>
      </p:pic>
    </p:spTree>
    <p:extLst>
      <p:ext uri="{BB962C8B-B14F-4D97-AF65-F5344CB8AC3E}">
        <p14:creationId xmlns:p14="http://schemas.microsoft.com/office/powerpoint/2010/main" val="1415028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E98A-9AAF-D46B-60DA-576681218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03655"/>
          </a:xfrm>
        </p:spPr>
        <p:txBody>
          <a:bodyPr/>
          <a:lstStyle/>
          <a:p>
            <a:r>
              <a:rPr lang="en-NL" dirty="0"/>
              <a:t>CICD PIPELINE – API/WEB </a:t>
            </a:r>
            <a:r>
              <a:rPr lang="en-GB" b="0" i="0" cap="none" dirty="0">
                <a:effectLst/>
                <a:latin typeface="Open Sans" panose="020F0502020204030204" pitchFamily="34" charset="0"/>
              </a:rPr>
              <a:t>(cont’d)</a:t>
            </a:r>
            <a:endParaRPr lang="en-NL" dirty="0"/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BDC9F1D-5535-088D-48B3-C9D129FC323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81000" y="1519882"/>
            <a:ext cx="11430000" cy="4917989"/>
          </a:xfrm>
        </p:spPr>
      </p:pic>
    </p:spTree>
    <p:extLst>
      <p:ext uri="{BB962C8B-B14F-4D97-AF65-F5344CB8AC3E}">
        <p14:creationId xmlns:p14="http://schemas.microsoft.com/office/powerpoint/2010/main" val="23192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E98A-9AAF-D46B-60DA-576681218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28368"/>
          </a:xfrm>
        </p:spPr>
        <p:txBody>
          <a:bodyPr/>
          <a:lstStyle/>
          <a:p>
            <a:r>
              <a:rPr lang="en-NL" dirty="0"/>
              <a:t>CICD PIPELINE – API/WEB </a:t>
            </a:r>
            <a:r>
              <a:rPr lang="en-GB" b="0" i="0" cap="none" dirty="0">
                <a:effectLst/>
                <a:latin typeface="Open Sans" panose="020F0502020204030204" pitchFamily="34" charset="0"/>
              </a:rPr>
              <a:t>(cont’d)</a:t>
            </a:r>
            <a:endParaRPr lang="en-NL" dirty="0"/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14860E7-B0D5-313F-3F83-DE78A2D7679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7708" y="1346886"/>
            <a:ext cx="11615351" cy="5016843"/>
          </a:xfrm>
        </p:spPr>
      </p:pic>
    </p:spTree>
    <p:extLst>
      <p:ext uri="{BB962C8B-B14F-4D97-AF65-F5344CB8AC3E}">
        <p14:creationId xmlns:p14="http://schemas.microsoft.com/office/powerpoint/2010/main" val="3250981156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142</TotalTime>
  <Words>157</Words>
  <Application>Microsoft Macintosh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Arial</vt:lpstr>
      <vt:lpstr>Athelas</vt:lpstr>
      <vt:lpstr>Montserrat</vt:lpstr>
      <vt:lpstr>Open Sans</vt:lpstr>
      <vt:lpstr>Tw Cen MT</vt:lpstr>
      <vt:lpstr>Droplet</vt:lpstr>
      <vt:lpstr>Three-tier web app Project </vt:lpstr>
      <vt:lpstr>Design DeCISIONS </vt:lpstr>
      <vt:lpstr>Planned GCP Architecure</vt:lpstr>
      <vt:lpstr>GCP Architecture</vt:lpstr>
      <vt:lpstr>DB COnfiguration</vt:lpstr>
      <vt:lpstr>CICD PIPELINE – API/WEB</vt:lpstr>
      <vt:lpstr>CICD PIPELINE – API/WEB (cont’d)</vt:lpstr>
      <vt:lpstr>CICD PIPELINE – API/WEB (cont’d)</vt:lpstr>
      <vt:lpstr>CICD PIPELINE – API/WEB (cont’d)</vt:lpstr>
      <vt:lpstr>GCP Web &amp; API Deployment</vt:lpstr>
      <vt:lpstr>API service configuration (cont’d)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Three-tier web app Project </dc:title>
  <dc:creator>Senthil Balasubramanian</dc:creator>
  <cp:lastModifiedBy>Senthil Balasubramanian</cp:lastModifiedBy>
  <cp:revision>1</cp:revision>
  <dcterms:created xsi:type="dcterms:W3CDTF">2023-03-23T22:19:25Z</dcterms:created>
  <dcterms:modified xsi:type="dcterms:W3CDTF">2023-03-24T00:42:24Z</dcterms:modified>
</cp:coreProperties>
</file>

<file path=docProps/thumbnail.jpeg>
</file>